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84" r:id="rId1"/>
    <p:sldMasterId id="2147483707" r:id="rId2"/>
  </p:sldMasterIdLst>
  <p:notesMasterIdLst>
    <p:notesMasterId r:id="rId16"/>
  </p:notesMasterIdLst>
  <p:sldIdLst>
    <p:sldId id="397" r:id="rId3"/>
    <p:sldId id="398" r:id="rId4"/>
    <p:sldId id="400" r:id="rId5"/>
    <p:sldId id="402" r:id="rId6"/>
    <p:sldId id="404" r:id="rId7"/>
    <p:sldId id="406" r:id="rId8"/>
    <p:sldId id="408" r:id="rId9"/>
    <p:sldId id="430" r:id="rId10"/>
    <p:sldId id="431" r:id="rId11"/>
    <p:sldId id="414" r:id="rId12"/>
    <p:sldId id="416" r:id="rId13"/>
    <p:sldId id="432" r:id="rId14"/>
    <p:sldId id="433" r:id="rId1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32" roundtripDataSignature="AMtx7miq266gEMAq7pIoRZKTZEGN9RUuS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3942"/>
    <a:srgbClr val="A50021"/>
    <a:srgbClr val="2828F8"/>
    <a:srgbClr val="AA0AB6"/>
    <a:srgbClr val="A617A9"/>
    <a:srgbClr val="BC149C"/>
    <a:srgbClr val="CC00CC"/>
    <a:srgbClr val="3333CC"/>
    <a:srgbClr val="FFCC00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6" autoAdjust="0"/>
    <p:restoredTop sz="95907" autoAdjust="0"/>
  </p:normalViewPr>
  <p:slideViewPr>
    <p:cSldViewPr snapToGrid="0">
      <p:cViewPr varScale="1">
        <p:scale>
          <a:sx n="73" d="100"/>
          <a:sy n="73" d="100"/>
        </p:scale>
        <p:origin x="-576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133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132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136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35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13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9430532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10"/>
          <p:cNvSpPr txBox="1"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10"/>
          <p:cNvSpPr txBox="1">
            <a:spLocks noGrp="1"/>
          </p:cNvSpPr>
          <p:nvPr>
            <p:ph type="dt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10"/>
          <p:cNvSpPr txBox="1">
            <a:spLocks noGrp="1"/>
          </p:cNvSpPr>
          <p:nvPr>
            <p:ph type="ftr" idx="11"/>
          </p:nvPr>
        </p:nvSpPr>
        <p:spPr>
          <a:xfrm>
            <a:off x="4165601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10"/>
          <p:cNvSpPr txBox="1">
            <a:spLocks noGrp="1"/>
          </p:cNvSpPr>
          <p:nvPr>
            <p:ph type="sldNum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0759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1"/>
          <p:cNvSpPr txBox="1">
            <a:spLocks noGrp="1"/>
          </p:cNvSpPr>
          <p:nvPr>
            <p:ph type="title"/>
          </p:nvPr>
        </p:nvSpPr>
        <p:spPr>
          <a:xfrm>
            <a:off x="840330" y="457200"/>
            <a:ext cx="393276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1"/>
          <p:cNvSpPr txBox="1">
            <a:spLocks noGrp="1"/>
          </p:cNvSpPr>
          <p:nvPr>
            <p:ph type="body" idx="1"/>
          </p:nvPr>
        </p:nvSpPr>
        <p:spPr>
          <a:xfrm>
            <a:off x="5183717" y="987432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marL="457178" lvl="0" indent="-431779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  <a:defRPr sz="3200"/>
            </a:lvl1pPr>
            <a:lvl2pPr marL="914354" lvl="1" indent="-406381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–"/>
              <a:defRPr sz="2800"/>
            </a:lvl2pPr>
            <a:lvl3pPr marL="1371532" lvl="2" indent="-380981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/>
            </a:lvl3pPr>
            <a:lvl4pPr marL="1828709" lvl="3" indent="-355582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/>
            </a:lvl4pPr>
            <a:lvl5pPr marL="2285886" lvl="4" indent="-355582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/>
            </a:lvl5pPr>
            <a:lvl6pPr marL="2743062" lvl="5" indent="-3555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240" lvl="6" indent="-3555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418" lvl="7" indent="-3555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594" lvl="8" indent="-3555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11"/>
          <p:cNvSpPr txBox="1">
            <a:spLocks noGrp="1"/>
          </p:cNvSpPr>
          <p:nvPr>
            <p:ph type="body" idx="2"/>
          </p:nvPr>
        </p:nvSpPr>
        <p:spPr>
          <a:xfrm>
            <a:off x="840330" y="2057400"/>
            <a:ext cx="393276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marL="457178" lvl="0" indent="-228589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/>
            </a:lvl1pPr>
            <a:lvl2pPr marL="914354" lvl="1" indent="-228589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2pPr>
            <a:lvl3pPr marL="1371532" lvl="2" indent="-228589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  <a:defRPr sz="1200"/>
            </a:lvl3pPr>
            <a:lvl4pPr marL="1828709" lvl="3" indent="-228589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None/>
              <a:defRPr sz="1000"/>
            </a:lvl4pPr>
            <a:lvl5pPr marL="2285886" lvl="4" indent="-228589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None/>
              <a:defRPr sz="1000"/>
            </a:lvl5pPr>
            <a:lvl6pPr marL="2743062" lvl="5" indent="-2285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240" lvl="6" indent="-2285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418" lvl="7" indent="-2285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594" lvl="8" indent="-2285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111"/>
          <p:cNvSpPr txBox="1">
            <a:spLocks noGrp="1"/>
          </p:cNvSpPr>
          <p:nvPr>
            <p:ph type="dt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1"/>
          <p:cNvSpPr txBox="1">
            <a:spLocks noGrp="1"/>
          </p:cNvSpPr>
          <p:nvPr>
            <p:ph type="ftr" idx="11"/>
          </p:nvPr>
        </p:nvSpPr>
        <p:spPr>
          <a:xfrm>
            <a:off x="4165601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11"/>
          <p:cNvSpPr txBox="1">
            <a:spLocks noGrp="1"/>
          </p:cNvSpPr>
          <p:nvPr>
            <p:ph type="sldNum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042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2"/>
          <p:cNvSpPr txBox="1">
            <a:spLocks noGrp="1"/>
          </p:cNvSpPr>
          <p:nvPr>
            <p:ph type="title"/>
          </p:nvPr>
        </p:nvSpPr>
        <p:spPr>
          <a:xfrm>
            <a:off x="840330" y="457200"/>
            <a:ext cx="393276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2"/>
          <p:cNvSpPr>
            <a:spLocks noGrp="1"/>
          </p:cNvSpPr>
          <p:nvPr>
            <p:ph type="pic" idx="2"/>
          </p:nvPr>
        </p:nvSpPr>
        <p:spPr>
          <a:xfrm>
            <a:off x="5183717" y="987432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None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None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68" name="Google Shape;68;p112"/>
          <p:cNvSpPr txBox="1">
            <a:spLocks noGrp="1"/>
          </p:cNvSpPr>
          <p:nvPr>
            <p:ph type="body" idx="1"/>
          </p:nvPr>
        </p:nvSpPr>
        <p:spPr>
          <a:xfrm>
            <a:off x="840330" y="2057400"/>
            <a:ext cx="393276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marL="457178" lvl="0" indent="-228589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Times New Roman"/>
              <a:buNone/>
              <a:defRPr sz="1600"/>
            </a:lvl1pPr>
            <a:lvl2pPr marL="914354" lvl="1" indent="-228589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sz="1400"/>
            </a:lvl2pPr>
            <a:lvl3pPr marL="1371532" lvl="2" indent="-228589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imes New Roman"/>
              <a:buNone/>
              <a:defRPr sz="1200"/>
            </a:lvl3pPr>
            <a:lvl4pPr marL="1828709" lvl="3" indent="-228589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None/>
              <a:defRPr sz="1000"/>
            </a:lvl4pPr>
            <a:lvl5pPr marL="2285886" lvl="4" indent="-228589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None/>
              <a:defRPr sz="1000"/>
            </a:lvl5pPr>
            <a:lvl6pPr marL="2743062" lvl="5" indent="-2285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240" lvl="6" indent="-2285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418" lvl="7" indent="-2285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594" lvl="8" indent="-228589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12"/>
          <p:cNvSpPr txBox="1">
            <a:spLocks noGrp="1"/>
          </p:cNvSpPr>
          <p:nvPr>
            <p:ph type="dt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2"/>
          <p:cNvSpPr txBox="1">
            <a:spLocks noGrp="1"/>
          </p:cNvSpPr>
          <p:nvPr>
            <p:ph type="ftr" idx="11"/>
          </p:nvPr>
        </p:nvSpPr>
        <p:spPr>
          <a:xfrm>
            <a:off x="4165601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2"/>
          <p:cNvSpPr txBox="1">
            <a:spLocks noGrp="1"/>
          </p:cNvSpPr>
          <p:nvPr>
            <p:ph type="sldNum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4090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3"/>
          <p:cNvSpPr txBox="1"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3"/>
          <p:cNvSpPr txBox="1">
            <a:spLocks noGrp="1"/>
          </p:cNvSpPr>
          <p:nvPr>
            <p:ph type="body" idx="1"/>
          </p:nvPr>
        </p:nvSpPr>
        <p:spPr>
          <a:xfrm rot="5400000">
            <a:off x="4038600" y="-1143000"/>
            <a:ext cx="4114800" cy="103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marL="457178" lvl="0" indent="-34288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54" lvl="1" indent="-34288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532" lvl="2" indent="-34288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09" lvl="3" indent="-34288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5886" lvl="4" indent="-34288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062" lvl="5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240" lvl="6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418" lvl="7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594" lvl="8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13"/>
          <p:cNvSpPr txBox="1">
            <a:spLocks noGrp="1"/>
          </p:cNvSpPr>
          <p:nvPr>
            <p:ph type="dt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3"/>
          <p:cNvSpPr txBox="1">
            <a:spLocks noGrp="1"/>
          </p:cNvSpPr>
          <p:nvPr>
            <p:ph type="ftr" idx="11"/>
          </p:nvPr>
        </p:nvSpPr>
        <p:spPr>
          <a:xfrm>
            <a:off x="4165601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3"/>
          <p:cNvSpPr txBox="1">
            <a:spLocks noGrp="1"/>
          </p:cNvSpPr>
          <p:nvPr>
            <p:ph type="sldNum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227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14"/>
          <p:cNvSpPr txBox="1">
            <a:spLocks noGrp="1"/>
          </p:cNvSpPr>
          <p:nvPr>
            <p:ph type="title"/>
          </p:nvPr>
        </p:nvSpPr>
        <p:spPr>
          <a:xfrm rot="5400000">
            <a:off x="7239000" y="2057400"/>
            <a:ext cx="5486400" cy="25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14"/>
          <p:cNvSpPr txBox="1">
            <a:spLocks noGrp="1"/>
          </p:cNvSpPr>
          <p:nvPr>
            <p:ph type="body" idx="1"/>
          </p:nvPr>
        </p:nvSpPr>
        <p:spPr>
          <a:xfrm rot="5400000">
            <a:off x="1955800" y="-431800"/>
            <a:ext cx="5486400" cy="756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marL="457178" lvl="0" indent="-34288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54" lvl="1" indent="-34288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532" lvl="2" indent="-34288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709" lvl="3" indent="-34288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5886" lvl="4" indent="-34288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062" lvl="5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240" lvl="6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418" lvl="7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594" lvl="8" indent="-34288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14"/>
          <p:cNvSpPr txBox="1">
            <a:spLocks noGrp="1"/>
          </p:cNvSpPr>
          <p:nvPr>
            <p:ph type="dt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14"/>
          <p:cNvSpPr txBox="1">
            <a:spLocks noGrp="1"/>
          </p:cNvSpPr>
          <p:nvPr>
            <p:ph type="ftr" idx="11"/>
          </p:nvPr>
        </p:nvSpPr>
        <p:spPr>
          <a:xfrm>
            <a:off x="4165601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14"/>
          <p:cNvSpPr txBox="1">
            <a:spLocks noGrp="1"/>
          </p:cNvSpPr>
          <p:nvPr>
            <p:ph type="sldNum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5084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914400" y="2130432"/>
            <a:ext cx="103632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2E6AE4-C96F-4D03-BD9E-B612E6661305}" type="datetimeFigureOut">
              <a:rPr lang="zh-TW" altLang="en-US"/>
              <a:pPr>
                <a:defRPr/>
              </a:pPr>
              <a:t>2026/9/21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F3349F-14B8-42A4-B3CA-23CDDE0AAEBB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89743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5DB6EF-86B4-43E0-9F59-710684D98616}" type="datetimeFigureOut">
              <a:rPr lang="zh-TW" altLang="en-US"/>
              <a:pPr>
                <a:defRPr/>
              </a:pPr>
              <a:t>2026/9/21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9B8926-C8E7-4B22-818D-B4738F71F3EF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35666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63084" y="440690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7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56E1FD-5D30-4A10-B5BF-C4F2A310626C}" type="datetimeFigureOut">
              <a:rPr lang="zh-TW" altLang="en-US"/>
              <a:pPr>
                <a:defRPr/>
              </a:pPr>
              <a:t>2026/9/21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1A620F-A3F5-4BC4-8125-C4B0A9480B24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23732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0E71E0-AC0E-4308-96A0-17CAE941919D}" type="datetimeFigureOut">
              <a:rPr lang="zh-TW" altLang="en-US"/>
              <a:pPr>
                <a:defRPr/>
              </a:pPr>
              <a:t>2026/9/21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DD757F-C26E-4BD5-90B2-3F7B48B795EF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35095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93372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8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93372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4734F2-47C7-4AA3-B63C-57C971204EDE}" type="datetimeFigureOut">
              <a:rPr lang="zh-TW" altLang="en-US"/>
              <a:pPr>
                <a:defRPr/>
              </a:pPr>
              <a:t>2026/9/21</a:t>
            </a:fld>
            <a:endParaRPr lang="zh-TW" altLang="en-US"/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F41EAB-19FB-43B9-A873-CF4D113C8021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2214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D21EE-44A8-4BAE-A297-4B464CA282A1}" type="datetimeFigureOut">
              <a:rPr lang="zh-TW" altLang="en-US"/>
              <a:pPr>
                <a:defRPr/>
              </a:pPr>
              <a:t>2026/9/21</a:t>
            </a:fld>
            <a:endParaRPr lang="zh-TW" altLang="en-US"/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0FAB4A-46CF-498A-A8B0-E913CEA7EA1A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316072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CE8CE1-7A6A-492E-B63D-73AB60AA9890}" type="datetimeFigureOut">
              <a:rPr lang="zh-TW" altLang="en-US"/>
              <a:pPr>
                <a:defRPr/>
              </a:pPr>
              <a:t>2026/9/21</a:t>
            </a:fld>
            <a:endParaRPr lang="zh-TW" altLang="en-US"/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278F69-51BC-4D84-AB81-9E60694492DC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954721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766733" y="273057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78" indent="0">
              <a:buNone/>
              <a:defRPr sz="1200"/>
            </a:lvl2pPr>
            <a:lvl3pPr marL="914354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0D9DCA-455A-4279-9E72-44CB96975256}" type="datetimeFigureOut">
              <a:rPr lang="zh-TW" altLang="en-US"/>
              <a:pPr>
                <a:defRPr/>
              </a:pPr>
              <a:t>2026/9/21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9B525D-3712-45A1-B08B-D689FE5B0B8E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877021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pPr lvl="0"/>
            <a:endParaRPr lang="zh-TW" altLang="en-US" noProof="0" smtClean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78" indent="0">
              <a:buNone/>
              <a:defRPr sz="1200"/>
            </a:lvl2pPr>
            <a:lvl3pPr marL="914354" indent="0">
              <a:buNone/>
              <a:defRPr sz="10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37A767-2194-4A89-9D82-3CB1E2DE1992}" type="datetimeFigureOut">
              <a:rPr lang="zh-TW" altLang="en-US"/>
              <a:pPr>
                <a:defRPr/>
              </a:pPr>
              <a:t>2026/9/21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120119-4A19-4E7B-9650-617A17BF4835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753052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5A0D39-3033-4B9A-B96A-66B8DABF3E6C}" type="datetimeFigureOut">
              <a:rPr lang="zh-TW" altLang="en-US"/>
              <a:pPr>
                <a:defRPr/>
              </a:pPr>
              <a:t>2026/9/21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C48D22-E415-4859-9008-F78B4CC536BB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932991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839200" y="274645"/>
            <a:ext cx="27432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09600" y="274645"/>
            <a:ext cx="8026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10AAF2-BA08-485C-A435-409DAF45C23F}" type="datetimeFigureOut">
              <a:rPr lang="zh-TW" altLang="en-US"/>
              <a:pPr>
                <a:defRPr/>
              </a:pPr>
              <a:t>2026/9/21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6BDE09-9028-44CF-866C-6FB59F220EA5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60232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/>
          <a:srcRect/>
          <a:tile tx="0" ty="0" sx="100000" sy="100000" flip="none" algn="tl"/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8"/>
          <p:cNvSpPr txBox="1"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4400" b="0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1" name="Google Shape;11;p38"/>
          <p:cNvSpPr txBox="1">
            <a:spLocks noGrp="1"/>
          </p:cNvSpPr>
          <p:nvPr>
            <p:ph type="body" idx="1"/>
          </p:nvPr>
        </p:nvSpPr>
        <p:spPr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Times New Roman"/>
              <a:buChar char="•"/>
              <a:defRPr sz="3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Times New Roman"/>
              <a:buChar char="–"/>
              <a:defRPr sz="2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Char char="•"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–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Times New Roman"/>
              <a:buChar char="»"/>
              <a:defRPr sz="20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2" name="Google Shape;12;p38"/>
          <p:cNvSpPr txBox="1">
            <a:spLocks noGrp="1"/>
          </p:cNvSpPr>
          <p:nvPr>
            <p:ph type="dt" idx="10"/>
          </p:nvPr>
        </p:nvSpPr>
        <p:spPr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3" name="Google Shape;13;p38"/>
          <p:cNvSpPr txBox="1">
            <a:spLocks noGrp="1"/>
          </p:cNvSpPr>
          <p:nvPr>
            <p:ph type="ftr" idx="11"/>
          </p:nvPr>
        </p:nvSpPr>
        <p:spPr>
          <a:xfrm>
            <a:off x="4165601" y="6248400"/>
            <a:ext cx="3860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4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endParaRPr/>
          </a:p>
        </p:txBody>
      </p:sp>
      <p:sp>
        <p:nvSpPr>
          <p:cNvPr id="14" name="Google Shape;14;p38"/>
          <p:cNvSpPr txBox="1">
            <a:spLocks noGrp="1"/>
          </p:cNvSpPr>
          <p:nvPr>
            <p:ph type="sldNum" idx="12"/>
          </p:nvPr>
        </p:nvSpPr>
        <p:spPr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45700" rIns="91400" bIns="4570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99391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標題版面配置區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609600" y="1600206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609600" y="635635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fld id="{6737E056-DC14-4AC6-BC21-BA72017DE62A}" type="datetimeFigureOut">
              <a:rPr lang="zh-TW" altLang="en-US"/>
              <a:pPr>
                <a:defRPr/>
              </a:pPr>
              <a:t>2026/9/21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165600" y="6356357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新細明體" pitchFamily="18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737600" y="6356357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26001462-59D6-4D2A-9B09-0733096DAD6D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47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5pPr>
      <a:lvl6pPr marL="457178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6pPr>
      <a:lvl7pPr marL="914354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7pPr>
      <a:lvl8pPr marL="1371532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8pPr>
      <a:lvl9pPr marL="1828709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9pPr>
    </p:titleStyle>
    <p:bodyStyle>
      <a:lvl1pPr marL="342882" indent="-342882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13" indent="-285737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Blue Light Wave Abstract Background Stock Illustration - Download Image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73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5554826" y="3275112"/>
            <a:ext cx="184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723639" y="1420098"/>
            <a:ext cx="8860118" cy="48936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9600" b="1" dirty="0" smtClean="0">
                <a:solidFill>
                  <a:srgbClr val="7030A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神未曾</a:t>
            </a:r>
            <a:r>
              <a:rPr lang="zh-CN" altLang="en-US" sz="9600" b="1" dirty="0">
                <a:solidFill>
                  <a:srgbClr val="7030A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应许</a:t>
            </a:r>
            <a:endParaRPr lang="en-US" altLang="zh-CN" sz="9600" b="1" dirty="0">
              <a:solidFill>
                <a:srgbClr val="7030A0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algn="ctr"/>
            <a:endParaRPr lang="en-US" sz="6000" b="1" dirty="0" smtClean="0"/>
          </a:p>
          <a:p>
            <a:pPr algn="ctr"/>
            <a:r>
              <a:rPr lang="en-US" sz="6000" b="1" dirty="0" smtClean="0">
                <a:solidFill>
                  <a:srgbClr val="A50021"/>
                </a:solidFill>
              </a:rPr>
              <a:t>God Hath Not Promised</a:t>
            </a:r>
            <a:endParaRPr lang="en-US" sz="6000" b="1" dirty="0">
              <a:solidFill>
                <a:srgbClr val="A50021"/>
              </a:solidFill>
            </a:endParaRPr>
          </a:p>
          <a:p>
            <a:pPr algn="ctr"/>
            <a:endParaRPr lang="en-US" sz="9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32823" y="662151"/>
            <a:ext cx="198163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smtClean="0">
                <a:solidFill>
                  <a:srgbClr val="7030A0"/>
                </a:solidFill>
              </a:rPr>
              <a:t>S362</a:t>
            </a:r>
            <a:endParaRPr lang="en-US" sz="60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1486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lue Light Wave Abstract Background Stock Illustration - Download Image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73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149530" y="1516971"/>
            <a:ext cx="965780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600" b="1" dirty="0" smtClean="0">
                <a:solidFill>
                  <a:srgbClr val="7030A0"/>
                </a:solidFill>
              </a:rPr>
              <a:t>神未曾应许 天色常蓝</a:t>
            </a:r>
            <a:endParaRPr lang="en-US" altLang="zh-CN" sz="6600" b="1" dirty="0" smtClean="0">
              <a:solidFill>
                <a:srgbClr val="7030A0"/>
              </a:solidFill>
            </a:endParaRPr>
          </a:p>
          <a:p>
            <a:pPr algn="ctr"/>
            <a:r>
              <a:rPr lang="zh-CN" altLang="en-US" sz="6600" b="1" dirty="0">
                <a:solidFill>
                  <a:srgbClr val="7030A0"/>
                </a:solidFill>
              </a:rPr>
              <a:t>人生的路途 </a:t>
            </a:r>
            <a:r>
              <a:rPr lang="zh-CN" altLang="en-US" sz="6600" b="1" dirty="0" smtClean="0">
                <a:solidFill>
                  <a:srgbClr val="7030A0"/>
                </a:solidFill>
              </a:rPr>
              <a:t>花</a:t>
            </a:r>
            <a:r>
              <a:rPr lang="zh-CN" altLang="en-US" sz="6600" b="1" dirty="0">
                <a:solidFill>
                  <a:srgbClr val="7030A0"/>
                </a:solidFill>
              </a:rPr>
              <a:t>香</a:t>
            </a:r>
            <a:r>
              <a:rPr lang="zh-CN" altLang="en-US" sz="6600" b="1" dirty="0" smtClean="0">
                <a:solidFill>
                  <a:srgbClr val="7030A0"/>
                </a:solidFill>
              </a:rPr>
              <a:t>常</a:t>
            </a:r>
            <a:r>
              <a:rPr lang="zh-CN" altLang="en-US" sz="6600" b="1" dirty="0">
                <a:solidFill>
                  <a:srgbClr val="7030A0"/>
                </a:solidFill>
              </a:rPr>
              <a:t>漫</a:t>
            </a:r>
            <a:endParaRPr lang="en-US" altLang="zh-CN" sz="6600" b="1" dirty="0" smtClean="0">
              <a:solidFill>
                <a:srgbClr val="7030A0"/>
              </a:solidFill>
            </a:endParaRPr>
          </a:p>
          <a:p>
            <a:pPr algn="ctr"/>
            <a:endParaRPr lang="en-US" sz="6000" b="1" dirty="0"/>
          </a:p>
          <a:p>
            <a:pPr algn="ctr"/>
            <a:r>
              <a:rPr lang="en-US" sz="3600" b="1" dirty="0" smtClean="0">
                <a:solidFill>
                  <a:srgbClr val="973942"/>
                </a:solidFill>
              </a:rPr>
              <a:t>God hath not promised Skies always blue</a:t>
            </a:r>
          </a:p>
          <a:p>
            <a:pPr algn="ctr"/>
            <a:r>
              <a:rPr lang="en-US" sz="3600" b="1" dirty="0">
                <a:solidFill>
                  <a:srgbClr val="973942"/>
                </a:solidFill>
              </a:rPr>
              <a:t>Flowers strewn </a:t>
            </a:r>
            <a:r>
              <a:rPr lang="en-US" sz="3600" b="1" dirty="0" smtClean="0">
                <a:solidFill>
                  <a:srgbClr val="973942"/>
                </a:solidFill>
              </a:rPr>
              <a:t>pathways </a:t>
            </a:r>
            <a:r>
              <a:rPr lang="en-US" sz="3600" b="1" dirty="0">
                <a:solidFill>
                  <a:srgbClr val="973942"/>
                </a:solidFill>
              </a:rPr>
              <a:t>all our lives </a:t>
            </a:r>
            <a:r>
              <a:rPr lang="en-US" sz="3600" b="1" dirty="0" smtClean="0">
                <a:solidFill>
                  <a:srgbClr val="973942"/>
                </a:solidFill>
              </a:rPr>
              <a:t>thru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2135" y="691143"/>
            <a:ext cx="125386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6000" b="1" dirty="0" smtClean="0">
                <a:solidFill>
                  <a:srgbClr val="7030A0"/>
                </a:solidFill>
              </a:rPr>
              <a:t>1/3</a:t>
            </a:r>
            <a:endParaRPr lang="en-US" sz="60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9183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Blue Light Wave Abstract Background Stock Illustration - Download Image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73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24877" y="1459844"/>
            <a:ext cx="9142247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600" b="1" dirty="0" smtClean="0">
                <a:solidFill>
                  <a:srgbClr val="7030A0"/>
                </a:solidFill>
              </a:rPr>
              <a:t>神未曾应许  常睛无雨</a:t>
            </a:r>
            <a:endParaRPr lang="en-US" altLang="zh-CN" sz="6600" b="1" dirty="0" smtClean="0">
              <a:solidFill>
                <a:srgbClr val="7030A0"/>
              </a:solidFill>
            </a:endParaRPr>
          </a:p>
          <a:p>
            <a:pPr algn="ctr"/>
            <a:r>
              <a:rPr lang="zh-CN" altLang="en-US" sz="6600" b="1" dirty="0">
                <a:solidFill>
                  <a:srgbClr val="7030A0"/>
                </a:solidFill>
              </a:rPr>
              <a:t>常乐无痛</a:t>
            </a:r>
            <a:r>
              <a:rPr lang="zh-CN" altLang="en-US" sz="6600" b="1" dirty="0" smtClean="0">
                <a:solidFill>
                  <a:srgbClr val="7030A0"/>
                </a:solidFill>
              </a:rPr>
              <a:t>苦  长</a:t>
            </a:r>
            <a:r>
              <a:rPr lang="zh-CN" altLang="en-US" sz="6600" b="1" dirty="0">
                <a:solidFill>
                  <a:srgbClr val="7030A0"/>
                </a:solidFill>
              </a:rPr>
              <a:t>安无</a:t>
            </a:r>
            <a:r>
              <a:rPr lang="zh-CN" altLang="en-US" sz="6600" b="1" dirty="0" smtClean="0">
                <a:solidFill>
                  <a:srgbClr val="7030A0"/>
                </a:solidFill>
              </a:rPr>
              <a:t>虞</a:t>
            </a:r>
            <a:endParaRPr lang="en-US" altLang="zh-CN" sz="6600" b="1" dirty="0" smtClean="0">
              <a:solidFill>
                <a:srgbClr val="7030A0"/>
              </a:solidFill>
            </a:endParaRPr>
          </a:p>
          <a:p>
            <a:pPr algn="ctr"/>
            <a:endParaRPr lang="en-US" sz="6000" b="1" dirty="0"/>
          </a:p>
          <a:p>
            <a:pPr algn="ctr"/>
            <a:r>
              <a:rPr lang="en-US" sz="3600" b="1" dirty="0" smtClean="0">
                <a:solidFill>
                  <a:srgbClr val="973942"/>
                </a:solidFill>
              </a:rPr>
              <a:t>God hath not promised Sun without rain</a:t>
            </a:r>
          </a:p>
          <a:p>
            <a:pPr algn="ctr"/>
            <a:r>
              <a:rPr lang="en-US" sz="3600" b="1" dirty="0">
                <a:solidFill>
                  <a:srgbClr val="973942"/>
                </a:solidFill>
              </a:rPr>
              <a:t>Joy without sorrow </a:t>
            </a:r>
            <a:r>
              <a:rPr lang="en-US" sz="3600" b="1" dirty="0" smtClean="0">
                <a:solidFill>
                  <a:srgbClr val="973942"/>
                </a:solidFill>
              </a:rPr>
              <a:t> Peace </a:t>
            </a:r>
            <a:r>
              <a:rPr lang="en-US" sz="3600" b="1" dirty="0">
                <a:solidFill>
                  <a:srgbClr val="973942"/>
                </a:solidFill>
              </a:rPr>
              <a:t>without </a:t>
            </a:r>
            <a:r>
              <a:rPr lang="en-US" sz="3600" b="1" dirty="0" smtClean="0">
                <a:solidFill>
                  <a:srgbClr val="973942"/>
                </a:solidFill>
              </a:rPr>
              <a:t>pain</a:t>
            </a:r>
            <a:endParaRPr lang="en-US" sz="4400" b="1" dirty="0">
              <a:solidFill>
                <a:srgbClr val="97394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8867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lue Light Wave Abstract Background Stock Illustration - Download Image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73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704193" y="1217185"/>
            <a:ext cx="10783614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6600" b="1" dirty="0">
                <a:solidFill>
                  <a:srgbClr val="7030A0"/>
                </a:solidFill>
              </a:rPr>
              <a:t>神却曾应</a:t>
            </a:r>
            <a:r>
              <a:rPr lang="zh-CN" altLang="en-US" sz="6600" b="1" dirty="0" smtClean="0">
                <a:solidFill>
                  <a:srgbClr val="7030A0"/>
                </a:solidFill>
              </a:rPr>
              <a:t>许  生</a:t>
            </a:r>
            <a:r>
              <a:rPr lang="zh-CN" altLang="en-US" sz="6600" b="1" dirty="0">
                <a:solidFill>
                  <a:srgbClr val="7030A0"/>
                </a:solidFill>
              </a:rPr>
              <a:t>活有</a:t>
            </a:r>
            <a:r>
              <a:rPr lang="zh-CN" altLang="en-US" sz="6600" b="1" dirty="0" smtClean="0">
                <a:solidFill>
                  <a:srgbClr val="7030A0"/>
                </a:solidFill>
              </a:rPr>
              <a:t>力</a:t>
            </a:r>
            <a:endParaRPr lang="en-US" altLang="zh-CN" sz="6000" b="1" dirty="0">
              <a:solidFill>
                <a:srgbClr val="7030A0"/>
              </a:solidFill>
            </a:endParaRPr>
          </a:p>
          <a:p>
            <a:pPr lvl="0" algn="ctr"/>
            <a:r>
              <a:rPr lang="zh-CN" altLang="en-US" sz="6600" b="1" dirty="0">
                <a:solidFill>
                  <a:srgbClr val="7030A0"/>
                </a:solidFill>
              </a:rPr>
              <a:t>行路有亮</a:t>
            </a:r>
            <a:r>
              <a:rPr lang="zh-CN" altLang="en-US" sz="6600" b="1" dirty="0" smtClean="0">
                <a:solidFill>
                  <a:srgbClr val="7030A0"/>
                </a:solidFill>
              </a:rPr>
              <a:t>光  作</a:t>
            </a:r>
            <a:r>
              <a:rPr lang="zh-CN" altLang="en-US" sz="6600" b="1" dirty="0">
                <a:solidFill>
                  <a:srgbClr val="7030A0"/>
                </a:solidFill>
              </a:rPr>
              <a:t>工得</a:t>
            </a:r>
            <a:r>
              <a:rPr lang="zh-CN" altLang="en-US" sz="6600" b="1" dirty="0" smtClean="0">
                <a:solidFill>
                  <a:srgbClr val="7030A0"/>
                </a:solidFill>
              </a:rPr>
              <a:t>息</a:t>
            </a:r>
            <a:endParaRPr lang="en-US" altLang="zh-CN" sz="4800" b="1" dirty="0" smtClean="0">
              <a:solidFill>
                <a:srgbClr val="7030A0"/>
              </a:solidFill>
            </a:endParaRPr>
          </a:p>
          <a:p>
            <a:pPr algn="ctr"/>
            <a:endParaRPr lang="en-US" altLang="zh-CN" sz="4800" b="1" dirty="0"/>
          </a:p>
          <a:p>
            <a:pPr algn="ctr"/>
            <a:r>
              <a:rPr lang="en-US" altLang="zh-CN" sz="3600" b="1" dirty="0" smtClean="0">
                <a:solidFill>
                  <a:srgbClr val="973942"/>
                </a:solidFill>
              </a:rPr>
              <a:t>But God hath promised strength </a:t>
            </a:r>
            <a:r>
              <a:rPr lang="en-US" altLang="zh-CN" sz="3600" b="1" dirty="0">
                <a:solidFill>
                  <a:srgbClr val="973942"/>
                </a:solidFill>
              </a:rPr>
              <a:t>for the </a:t>
            </a:r>
            <a:r>
              <a:rPr lang="en-US" altLang="zh-CN" sz="3600" b="1" dirty="0" smtClean="0">
                <a:solidFill>
                  <a:srgbClr val="973942"/>
                </a:solidFill>
              </a:rPr>
              <a:t>day</a:t>
            </a:r>
          </a:p>
          <a:p>
            <a:pPr lvl="0" algn="ctr"/>
            <a:r>
              <a:rPr lang="en-US" altLang="zh-CN" sz="3600" b="1" dirty="0">
                <a:solidFill>
                  <a:srgbClr val="973942"/>
                </a:solidFill>
              </a:rPr>
              <a:t>Rest for the labor, </a:t>
            </a:r>
            <a:r>
              <a:rPr lang="en-US" altLang="zh-CN" sz="3600" b="1" dirty="0" smtClean="0">
                <a:solidFill>
                  <a:srgbClr val="973942"/>
                </a:solidFill>
              </a:rPr>
              <a:t>light </a:t>
            </a:r>
            <a:r>
              <a:rPr lang="en-US" altLang="zh-CN" sz="3600" b="1" dirty="0">
                <a:solidFill>
                  <a:srgbClr val="973942"/>
                </a:solidFill>
              </a:rPr>
              <a:t>for the </a:t>
            </a:r>
            <a:r>
              <a:rPr lang="en-US" altLang="zh-CN" sz="3600" b="1" dirty="0" smtClean="0">
                <a:solidFill>
                  <a:srgbClr val="973942"/>
                </a:solidFill>
              </a:rPr>
              <a:t>way</a:t>
            </a:r>
            <a:endParaRPr lang="en-US" altLang="zh-CN" sz="3600" b="1" dirty="0">
              <a:solidFill>
                <a:srgbClr val="973942"/>
              </a:solidFill>
            </a:endParaRPr>
          </a:p>
          <a:p>
            <a:pPr algn="ctr"/>
            <a:endParaRPr lang="en-US" altLang="zh-CN" sz="4800" b="1" dirty="0" smtClean="0"/>
          </a:p>
          <a:p>
            <a:pPr algn="ctr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40221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Blue Light Wave Abstract Background Stock Illustration - Download Image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73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484811" y="1273429"/>
            <a:ext cx="9222377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6600" b="1" dirty="0">
                <a:solidFill>
                  <a:srgbClr val="7030A0"/>
                </a:solidFill>
              </a:rPr>
              <a:t>试炼得恩</a:t>
            </a:r>
            <a:r>
              <a:rPr lang="zh-CN" altLang="en-US" sz="6600" b="1" dirty="0" smtClean="0">
                <a:solidFill>
                  <a:srgbClr val="7030A0"/>
                </a:solidFill>
              </a:rPr>
              <a:t>助</a:t>
            </a:r>
            <a:r>
              <a:rPr lang="zh-CN" altLang="en-US" sz="6600" b="1" dirty="0">
                <a:solidFill>
                  <a:srgbClr val="7030A0"/>
                </a:solidFill>
              </a:rPr>
              <a:t> </a:t>
            </a:r>
            <a:r>
              <a:rPr lang="zh-CN" altLang="en-US" sz="6600" b="1" dirty="0" smtClean="0">
                <a:solidFill>
                  <a:srgbClr val="7030A0"/>
                </a:solidFill>
              </a:rPr>
              <a:t> 危</a:t>
            </a:r>
            <a:r>
              <a:rPr lang="zh-CN" altLang="en-US" sz="6600" b="1" dirty="0">
                <a:solidFill>
                  <a:srgbClr val="7030A0"/>
                </a:solidFill>
              </a:rPr>
              <a:t>难有</a:t>
            </a:r>
            <a:r>
              <a:rPr lang="zh-CN" altLang="en-US" sz="6600" b="1" dirty="0" smtClean="0">
                <a:solidFill>
                  <a:srgbClr val="7030A0"/>
                </a:solidFill>
              </a:rPr>
              <a:t>赖</a:t>
            </a:r>
            <a:endParaRPr lang="en-US" altLang="zh-CN" sz="6600" b="1" dirty="0" smtClean="0">
              <a:solidFill>
                <a:srgbClr val="7030A0"/>
              </a:solidFill>
            </a:endParaRPr>
          </a:p>
          <a:p>
            <a:pPr algn="ctr"/>
            <a:r>
              <a:rPr lang="zh-CN" altLang="en-US" sz="6600" b="1" dirty="0">
                <a:solidFill>
                  <a:srgbClr val="7030A0"/>
                </a:solidFill>
              </a:rPr>
              <a:t>无限的体</a:t>
            </a:r>
            <a:r>
              <a:rPr lang="zh-CN" altLang="en-US" sz="6600" b="1" dirty="0" smtClean="0">
                <a:solidFill>
                  <a:srgbClr val="7030A0"/>
                </a:solidFill>
              </a:rPr>
              <a:t>谅 </a:t>
            </a:r>
            <a:r>
              <a:rPr lang="zh-CN" altLang="en-US" sz="6600" b="1" dirty="0">
                <a:solidFill>
                  <a:srgbClr val="7030A0"/>
                </a:solidFill>
              </a:rPr>
              <a:t> </a:t>
            </a:r>
            <a:r>
              <a:rPr lang="zh-CN" altLang="en-US" sz="6600" b="1" dirty="0" smtClean="0">
                <a:solidFill>
                  <a:srgbClr val="7030A0"/>
                </a:solidFill>
              </a:rPr>
              <a:t>不</a:t>
            </a:r>
            <a:r>
              <a:rPr lang="zh-CN" altLang="en-US" sz="6600" b="1" dirty="0">
                <a:solidFill>
                  <a:srgbClr val="7030A0"/>
                </a:solidFill>
              </a:rPr>
              <a:t>朽的</a:t>
            </a:r>
            <a:r>
              <a:rPr lang="zh-CN" altLang="en-US" sz="6600" b="1" dirty="0" smtClean="0">
                <a:solidFill>
                  <a:srgbClr val="7030A0"/>
                </a:solidFill>
              </a:rPr>
              <a:t>爱</a:t>
            </a:r>
            <a:endParaRPr lang="en-US" altLang="zh-CN" sz="6000" b="1" dirty="0" smtClean="0">
              <a:solidFill>
                <a:srgbClr val="7030A0"/>
              </a:solidFill>
            </a:endParaRPr>
          </a:p>
          <a:p>
            <a:pPr algn="ctr"/>
            <a:endParaRPr lang="en-US" sz="6000" b="1" dirty="0"/>
          </a:p>
          <a:p>
            <a:pPr algn="ctr"/>
            <a:r>
              <a:rPr lang="en-US" sz="3600" b="1" dirty="0" smtClean="0">
                <a:solidFill>
                  <a:srgbClr val="973942"/>
                </a:solidFill>
              </a:rPr>
              <a:t>Grace for the trials from above</a:t>
            </a:r>
          </a:p>
          <a:p>
            <a:pPr algn="ctr"/>
            <a:r>
              <a:rPr lang="en-US" sz="3600" b="1" dirty="0">
                <a:solidFill>
                  <a:srgbClr val="973942"/>
                </a:solidFill>
              </a:rPr>
              <a:t>Unfailing sympathy undying love</a:t>
            </a:r>
          </a:p>
          <a:p>
            <a:pPr algn="ctr"/>
            <a:endParaRPr lang="en-US" sz="3600" b="1" dirty="0" smtClean="0">
              <a:solidFill>
                <a:srgbClr val="97394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7368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lue Light Wave Abstract Background Stock Illustration - Download Image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73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613286" y="386074"/>
            <a:ext cx="125386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6000" b="1" dirty="0" smtClean="0">
                <a:solidFill>
                  <a:srgbClr val="7030A0"/>
                </a:solidFill>
              </a:rPr>
              <a:t>2/3</a:t>
            </a:r>
            <a:endParaRPr lang="en-US" sz="6000" b="1" dirty="0">
              <a:solidFill>
                <a:srgbClr val="7030A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11043" y="1334090"/>
            <a:ext cx="9417963" cy="48320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6600" b="1" dirty="0">
                <a:solidFill>
                  <a:srgbClr val="7030A0"/>
                </a:solidFill>
              </a:rPr>
              <a:t>神未曾应</a:t>
            </a:r>
            <a:r>
              <a:rPr lang="zh-CN" altLang="en-US" sz="6600" b="1" dirty="0" smtClean="0">
                <a:solidFill>
                  <a:srgbClr val="7030A0"/>
                </a:solidFill>
              </a:rPr>
              <a:t>许</a:t>
            </a:r>
            <a:r>
              <a:rPr lang="zh-CN" altLang="en-US" sz="6600" b="1" dirty="0">
                <a:solidFill>
                  <a:srgbClr val="7030A0"/>
                </a:solidFill>
              </a:rPr>
              <a:t> </a:t>
            </a:r>
            <a:r>
              <a:rPr lang="zh-CN" altLang="en-US" sz="6600" b="1" dirty="0" smtClean="0">
                <a:solidFill>
                  <a:srgbClr val="7030A0"/>
                </a:solidFill>
              </a:rPr>
              <a:t> 我</a:t>
            </a:r>
            <a:r>
              <a:rPr lang="zh-CN" altLang="en-US" sz="6600" b="1" dirty="0">
                <a:solidFill>
                  <a:srgbClr val="7030A0"/>
                </a:solidFill>
              </a:rPr>
              <a:t>们不</a:t>
            </a:r>
            <a:r>
              <a:rPr lang="zh-CN" altLang="en-US" sz="6600" b="1" dirty="0" smtClean="0">
                <a:solidFill>
                  <a:srgbClr val="7030A0"/>
                </a:solidFill>
              </a:rPr>
              <a:t>遇</a:t>
            </a:r>
            <a:endParaRPr lang="en-US" altLang="zh-CN" sz="6600" b="1" dirty="0" smtClean="0">
              <a:solidFill>
                <a:srgbClr val="7030A0"/>
              </a:solidFill>
            </a:endParaRPr>
          </a:p>
          <a:p>
            <a:pPr lvl="0" algn="ctr"/>
            <a:r>
              <a:rPr lang="zh-CN" altLang="en-US" sz="6600" b="1" dirty="0">
                <a:solidFill>
                  <a:srgbClr val="7030A0"/>
                </a:solidFill>
              </a:rPr>
              <a:t>苦难和试</a:t>
            </a:r>
            <a:r>
              <a:rPr lang="zh-CN" altLang="en-US" sz="6600" b="1" dirty="0" smtClean="0">
                <a:solidFill>
                  <a:srgbClr val="7030A0"/>
                </a:solidFill>
              </a:rPr>
              <a:t>探</a:t>
            </a:r>
            <a:r>
              <a:rPr lang="zh-CN" altLang="en-US" sz="6600" b="1" dirty="0">
                <a:solidFill>
                  <a:srgbClr val="7030A0"/>
                </a:solidFill>
              </a:rPr>
              <a:t> </a:t>
            </a:r>
            <a:r>
              <a:rPr lang="zh-CN" altLang="en-US" sz="6600" b="1" dirty="0" smtClean="0">
                <a:solidFill>
                  <a:srgbClr val="7030A0"/>
                </a:solidFill>
              </a:rPr>
              <a:t> 懊</a:t>
            </a:r>
            <a:r>
              <a:rPr lang="zh-CN" altLang="en-US" sz="6600" b="1" dirty="0">
                <a:solidFill>
                  <a:srgbClr val="7030A0"/>
                </a:solidFill>
              </a:rPr>
              <a:t>恼忧</a:t>
            </a:r>
            <a:r>
              <a:rPr lang="zh-CN" altLang="en-US" sz="6600" b="1" dirty="0" smtClean="0">
                <a:solidFill>
                  <a:srgbClr val="7030A0"/>
                </a:solidFill>
              </a:rPr>
              <a:t>虑</a:t>
            </a:r>
            <a:endParaRPr lang="en-US" altLang="zh-CN" sz="6600" b="1" dirty="0">
              <a:solidFill>
                <a:srgbClr val="7030A0"/>
              </a:solidFill>
            </a:endParaRPr>
          </a:p>
          <a:p>
            <a:pPr algn="ctr"/>
            <a:r>
              <a:rPr lang="en-US" sz="6000" b="1" dirty="0"/>
              <a:t/>
            </a:r>
            <a:br>
              <a:rPr lang="en-US" sz="6000" b="1" dirty="0"/>
            </a:br>
            <a:r>
              <a:rPr lang="en-US" sz="3600" b="1" dirty="0" smtClean="0">
                <a:solidFill>
                  <a:srgbClr val="973942"/>
                </a:solidFill>
              </a:rPr>
              <a:t>God hath not promised We shall not know</a:t>
            </a:r>
          </a:p>
          <a:p>
            <a:pPr lvl="0" algn="ctr"/>
            <a:r>
              <a:rPr lang="en-US" sz="3600" b="1" dirty="0">
                <a:solidFill>
                  <a:srgbClr val="973942"/>
                </a:solidFill>
              </a:rPr>
              <a:t>Toil and </a:t>
            </a:r>
            <a:r>
              <a:rPr lang="en-US" sz="3600" b="1" dirty="0" smtClean="0">
                <a:solidFill>
                  <a:srgbClr val="973942"/>
                </a:solidFill>
              </a:rPr>
              <a:t>temptation Trouble </a:t>
            </a:r>
            <a:r>
              <a:rPr lang="en-US" sz="3600" b="1" dirty="0">
                <a:solidFill>
                  <a:srgbClr val="973942"/>
                </a:solidFill>
              </a:rPr>
              <a:t>and woe</a:t>
            </a:r>
          </a:p>
          <a:p>
            <a:pPr algn="ctr"/>
            <a:endParaRPr lang="en-US" sz="4400" b="1" dirty="0">
              <a:solidFill>
                <a:srgbClr val="97394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00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 Light Wave Abstract Background Stock Illustration - Download Image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73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528202" y="1108780"/>
            <a:ext cx="8648521" cy="45243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6600" b="1" dirty="0">
                <a:solidFill>
                  <a:srgbClr val="7030A0"/>
                </a:solidFill>
              </a:rPr>
              <a:t>神未曾</a:t>
            </a:r>
            <a:r>
              <a:rPr lang="zh-CN" altLang="en-US" sz="6600" b="1" dirty="0" smtClean="0">
                <a:solidFill>
                  <a:srgbClr val="7030A0"/>
                </a:solidFill>
              </a:rPr>
              <a:t>应许  我</a:t>
            </a:r>
            <a:r>
              <a:rPr lang="zh-CN" altLang="en-US" sz="6600" b="1" dirty="0">
                <a:solidFill>
                  <a:srgbClr val="7030A0"/>
                </a:solidFill>
              </a:rPr>
              <a:t>们不</a:t>
            </a:r>
            <a:r>
              <a:rPr lang="zh-CN" altLang="en-US" sz="6600" b="1" dirty="0" smtClean="0">
                <a:solidFill>
                  <a:srgbClr val="7030A0"/>
                </a:solidFill>
              </a:rPr>
              <a:t>负</a:t>
            </a:r>
            <a:endParaRPr lang="en-US" altLang="zh-CN" sz="6000" b="1" dirty="0">
              <a:solidFill>
                <a:srgbClr val="7030A0"/>
              </a:solidFill>
            </a:endParaRPr>
          </a:p>
          <a:p>
            <a:pPr lvl="0" algn="ctr"/>
            <a:r>
              <a:rPr lang="zh-CN" altLang="en-US" sz="6600" b="1" dirty="0">
                <a:solidFill>
                  <a:srgbClr val="7030A0"/>
                </a:solidFill>
              </a:rPr>
              <a:t>许多的重</a:t>
            </a:r>
            <a:r>
              <a:rPr lang="zh-CN" altLang="en-US" sz="6600" b="1" dirty="0" smtClean="0">
                <a:solidFill>
                  <a:srgbClr val="7030A0"/>
                </a:solidFill>
              </a:rPr>
              <a:t>担</a:t>
            </a:r>
            <a:r>
              <a:rPr lang="zh-CN" altLang="en-US" sz="6600" b="1" dirty="0">
                <a:solidFill>
                  <a:srgbClr val="7030A0"/>
                </a:solidFill>
              </a:rPr>
              <a:t> </a:t>
            </a:r>
            <a:r>
              <a:rPr lang="zh-CN" altLang="en-US" sz="6600" b="1" dirty="0" smtClean="0">
                <a:solidFill>
                  <a:srgbClr val="7030A0"/>
                </a:solidFill>
              </a:rPr>
              <a:t> 许</a:t>
            </a:r>
            <a:r>
              <a:rPr lang="zh-CN" altLang="en-US" sz="6600" b="1" dirty="0">
                <a:solidFill>
                  <a:srgbClr val="7030A0"/>
                </a:solidFill>
              </a:rPr>
              <a:t>多事</a:t>
            </a:r>
            <a:r>
              <a:rPr lang="zh-CN" altLang="en-US" sz="6600" b="1" dirty="0" smtClean="0">
                <a:solidFill>
                  <a:srgbClr val="7030A0"/>
                </a:solidFill>
              </a:rPr>
              <a:t>物</a:t>
            </a:r>
            <a:endParaRPr lang="en-US" altLang="zh-CN" sz="6000" b="1" dirty="0">
              <a:solidFill>
                <a:srgbClr val="7030A0"/>
              </a:solidFill>
            </a:endParaRPr>
          </a:p>
          <a:p>
            <a:pPr algn="ctr"/>
            <a:endParaRPr lang="en-US" sz="4800" b="1" dirty="0" smtClean="0"/>
          </a:p>
          <a:p>
            <a:pPr algn="ctr"/>
            <a:r>
              <a:rPr lang="en-US" sz="3600" b="1" dirty="0" smtClean="0">
                <a:solidFill>
                  <a:srgbClr val="973942"/>
                </a:solidFill>
              </a:rPr>
              <a:t>He hath not told us  We shall not bear</a:t>
            </a:r>
          </a:p>
          <a:p>
            <a:pPr algn="ctr"/>
            <a:r>
              <a:rPr lang="en-US" sz="3600" b="1" dirty="0">
                <a:solidFill>
                  <a:srgbClr val="973942"/>
                </a:solidFill>
              </a:rPr>
              <a:t>Many a </a:t>
            </a:r>
            <a:r>
              <a:rPr lang="en-US" sz="3600" b="1" dirty="0" smtClean="0">
                <a:solidFill>
                  <a:srgbClr val="973942"/>
                </a:solidFill>
              </a:rPr>
              <a:t>burden Many </a:t>
            </a:r>
            <a:r>
              <a:rPr lang="en-US" sz="3600" b="1" dirty="0">
                <a:solidFill>
                  <a:srgbClr val="973942"/>
                </a:solidFill>
              </a:rPr>
              <a:t>a care</a:t>
            </a:r>
          </a:p>
          <a:p>
            <a:pPr algn="ctr"/>
            <a:endParaRPr lang="en-US" sz="3600" b="1" dirty="0">
              <a:solidFill>
                <a:srgbClr val="97394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657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lue Light Wave Abstract Background Stock Illustration - Download Image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73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704193" y="1217185"/>
            <a:ext cx="10783614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6600" b="1" dirty="0">
                <a:solidFill>
                  <a:srgbClr val="7030A0"/>
                </a:solidFill>
              </a:rPr>
              <a:t>神却曾应</a:t>
            </a:r>
            <a:r>
              <a:rPr lang="zh-CN" altLang="en-US" sz="6600" b="1" dirty="0" smtClean="0">
                <a:solidFill>
                  <a:srgbClr val="7030A0"/>
                </a:solidFill>
              </a:rPr>
              <a:t>许  生</a:t>
            </a:r>
            <a:r>
              <a:rPr lang="zh-CN" altLang="en-US" sz="6600" b="1" dirty="0">
                <a:solidFill>
                  <a:srgbClr val="7030A0"/>
                </a:solidFill>
              </a:rPr>
              <a:t>活有</a:t>
            </a:r>
            <a:r>
              <a:rPr lang="zh-CN" altLang="en-US" sz="6600" b="1" dirty="0" smtClean="0">
                <a:solidFill>
                  <a:srgbClr val="7030A0"/>
                </a:solidFill>
              </a:rPr>
              <a:t>力</a:t>
            </a:r>
            <a:endParaRPr lang="en-US" altLang="zh-CN" sz="6000" b="1" dirty="0">
              <a:solidFill>
                <a:srgbClr val="7030A0"/>
              </a:solidFill>
            </a:endParaRPr>
          </a:p>
          <a:p>
            <a:pPr lvl="0" algn="ctr"/>
            <a:r>
              <a:rPr lang="zh-CN" altLang="en-US" sz="6600" b="1" dirty="0">
                <a:solidFill>
                  <a:srgbClr val="7030A0"/>
                </a:solidFill>
              </a:rPr>
              <a:t>行路有亮</a:t>
            </a:r>
            <a:r>
              <a:rPr lang="zh-CN" altLang="en-US" sz="6600" b="1" dirty="0" smtClean="0">
                <a:solidFill>
                  <a:srgbClr val="7030A0"/>
                </a:solidFill>
              </a:rPr>
              <a:t>光  作</a:t>
            </a:r>
            <a:r>
              <a:rPr lang="zh-CN" altLang="en-US" sz="6600" b="1" dirty="0">
                <a:solidFill>
                  <a:srgbClr val="7030A0"/>
                </a:solidFill>
              </a:rPr>
              <a:t>工得</a:t>
            </a:r>
            <a:r>
              <a:rPr lang="zh-CN" altLang="en-US" sz="6600" b="1" dirty="0" smtClean="0">
                <a:solidFill>
                  <a:srgbClr val="7030A0"/>
                </a:solidFill>
              </a:rPr>
              <a:t>息</a:t>
            </a:r>
            <a:endParaRPr lang="en-US" altLang="zh-CN" sz="4800" b="1" dirty="0" smtClean="0">
              <a:solidFill>
                <a:srgbClr val="7030A0"/>
              </a:solidFill>
            </a:endParaRPr>
          </a:p>
          <a:p>
            <a:pPr algn="ctr"/>
            <a:endParaRPr lang="en-US" altLang="zh-CN" sz="4800" b="1" dirty="0"/>
          </a:p>
          <a:p>
            <a:pPr algn="ctr"/>
            <a:r>
              <a:rPr lang="en-US" altLang="zh-CN" sz="3600" b="1" dirty="0" smtClean="0">
                <a:solidFill>
                  <a:srgbClr val="973942"/>
                </a:solidFill>
              </a:rPr>
              <a:t>But God hath promised strength </a:t>
            </a:r>
            <a:r>
              <a:rPr lang="en-US" altLang="zh-CN" sz="3600" b="1" dirty="0">
                <a:solidFill>
                  <a:srgbClr val="973942"/>
                </a:solidFill>
              </a:rPr>
              <a:t>for the </a:t>
            </a:r>
            <a:r>
              <a:rPr lang="en-US" altLang="zh-CN" sz="3600" b="1" dirty="0" smtClean="0">
                <a:solidFill>
                  <a:srgbClr val="973942"/>
                </a:solidFill>
              </a:rPr>
              <a:t>day</a:t>
            </a:r>
          </a:p>
          <a:p>
            <a:pPr lvl="0" algn="ctr"/>
            <a:r>
              <a:rPr lang="en-US" altLang="zh-CN" sz="3600" b="1" dirty="0">
                <a:solidFill>
                  <a:srgbClr val="973942"/>
                </a:solidFill>
              </a:rPr>
              <a:t>Rest for the labor, </a:t>
            </a:r>
            <a:r>
              <a:rPr lang="en-US" altLang="zh-CN" sz="3600" b="1" dirty="0" smtClean="0">
                <a:solidFill>
                  <a:srgbClr val="973942"/>
                </a:solidFill>
              </a:rPr>
              <a:t>light </a:t>
            </a:r>
            <a:r>
              <a:rPr lang="en-US" altLang="zh-CN" sz="3600" b="1" dirty="0">
                <a:solidFill>
                  <a:srgbClr val="973942"/>
                </a:solidFill>
              </a:rPr>
              <a:t>for the </a:t>
            </a:r>
            <a:r>
              <a:rPr lang="en-US" altLang="zh-CN" sz="3600" b="1" dirty="0" smtClean="0">
                <a:solidFill>
                  <a:srgbClr val="973942"/>
                </a:solidFill>
              </a:rPr>
              <a:t>way</a:t>
            </a:r>
            <a:endParaRPr lang="en-US" altLang="zh-CN" sz="3600" b="1" dirty="0">
              <a:solidFill>
                <a:srgbClr val="973942"/>
              </a:solidFill>
            </a:endParaRPr>
          </a:p>
          <a:p>
            <a:pPr algn="ctr"/>
            <a:endParaRPr lang="en-US" altLang="zh-CN" sz="4800" b="1" dirty="0" smtClean="0"/>
          </a:p>
          <a:p>
            <a:pPr algn="ctr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37000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Blue Light Wave Abstract Background Stock Illustration - Download Image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73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410788" y="1360516"/>
            <a:ext cx="9222377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6600" b="1" dirty="0">
                <a:solidFill>
                  <a:srgbClr val="7030A0"/>
                </a:solidFill>
              </a:rPr>
              <a:t>试炼得恩</a:t>
            </a:r>
            <a:r>
              <a:rPr lang="zh-CN" altLang="en-US" sz="6600" b="1" dirty="0" smtClean="0">
                <a:solidFill>
                  <a:srgbClr val="7030A0"/>
                </a:solidFill>
              </a:rPr>
              <a:t>助</a:t>
            </a:r>
            <a:r>
              <a:rPr lang="zh-CN" altLang="en-US" sz="6600" b="1" dirty="0">
                <a:solidFill>
                  <a:srgbClr val="7030A0"/>
                </a:solidFill>
              </a:rPr>
              <a:t> </a:t>
            </a:r>
            <a:r>
              <a:rPr lang="zh-CN" altLang="en-US" sz="6600" b="1" dirty="0" smtClean="0">
                <a:solidFill>
                  <a:srgbClr val="7030A0"/>
                </a:solidFill>
              </a:rPr>
              <a:t> 危</a:t>
            </a:r>
            <a:r>
              <a:rPr lang="zh-CN" altLang="en-US" sz="6600" b="1" dirty="0">
                <a:solidFill>
                  <a:srgbClr val="7030A0"/>
                </a:solidFill>
              </a:rPr>
              <a:t>难有</a:t>
            </a:r>
            <a:r>
              <a:rPr lang="zh-CN" altLang="en-US" sz="6600" b="1" dirty="0" smtClean="0">
                <a:solidFill>
                  <a:srgbClr val="7030A0"/>
                </a:solidFill>
              </a:rPr>
              <a:t>赖</a:t>
            </a:r>
            <a:endParaRPr lang="en-US" altLang="zh-CN" sz="6600" b="1" dirty="0" smtClean="0">
              <a:solidFill>
                <a:srgbClr val="7030A0"/>
              </a:solidFill>
            </a:endParaRPr>
          </a:p>
          <a:p>
            <a:pPr algn="ctr"/>
            <a:r>
              <a:rPr lang="zh-CN" altLang="en-US" sz="6600" b="1" dirty="0">
                <a:solidFill>
                  <a:srgbClr val="7030A0"/>
                </a:solidFill>
              </a:rPr>
              <a:t>无限的体</a:t>
            </a:r>
            <a:r>
              <a:rPr lang="zh-CN" altLang="en-US" sz="6600" b="1" dirty="0" smtClean="0">
                <a:solidFill>
                  <a:srgbClr val="7030A0"/>
                </a:solidFill>
              </a:rPr>
              <a:t>谅 </a:t>
            </a:r>
            <a:r>
              <a:rPr lang="zh-CN" altLang="en-US" sz="6600" b="1" dirty="0">
                <a:solidFill>
                  <a:srgbClr val="7030A0"/>
                </a:solidFill>
              </a:rPr>
              <a:t> </a:t>
            </a:r>
            <a:r>
              <a:rPr lang="zh-CN" altLang="en-US" sz="6600" b="1" dirty="0" smtClean="0">
                <a:solidFill>
                  <a:srgbClr val="7030A0"/>
                </a:solidFill>
              </a:rPr>
              <a:t>不</a:t>
            </a:r>
            <a:r>
              <a:rPr lang="zh-CN" altLang="en-US" sz="6600" b="1" dirty="0">
                <a:solidFill>
                  <a:srgbClr val="7030A0"/>
                </a:solidFill>
              </a:rPr>
              <a:t>朽的</a:t>
            </a:r>
            <a:r>
              <a:rPr lang="zh-CN" altLang="en-US" sz="6600" b="1" dirty="0" smtClean="0">
                <a:solidFill>
                  <a:srgbClr val="7030A0"/>
                </a:solidFill>
              </a:rPr>
              <a:t>爱</a:t>
            </a:r>
            <a:endParaRPr lang="en-US" altLang="zh-CN" sz="6000" b="1" dirty="0" smtClean="0">
              <a:solidFill>
                <a:srgbClr val="7030A0"/>
              </a:solidFill>
            </a:endParaRPr>
          </a:p>
          <a:p>
            <a:pPr algn="ctr"/>
            <a:endParaRPr lang="en-US" sz="6000" b="1" dirty="0"/>
          </a:p>
          <a:p>
            <a:pPr algn="ctr"/>
            <a:r>
              <a:rPr lang="en-US" sz="3600" b="1" dirty="0" smtClean="0">
                <a:solidFill>
                  <a:srgbClr val="973942"/>
                </a:solidFill>
              </a:rPr>
              <a:t>Grace for the trials from above</a:t>
            </a:r>
          </a:p>
          <a:p>
            <a:pPr algn="ctr"/>
            <a:r>
              <a:rPr lang="en-US" sz="3600" b="1" dirty="0">
                <a:solidFill>
                  <a:srgbClr val="973942"/>
                </a:solidFill>
              </a:rPr>
              <a:t>Unfailing sympathy undying love</a:t>
            </a:r>
          </a:p>
          <a:p>
            <a:pPr algn="ctr"/>
            <a:endParaRPr lang="en-US" sz="3600" b="1" dirty="0" smtClean="0">
              <a:solidFill>
                <a:srgbClr val="97394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9475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lue Light Wave Abstract Background Stock Illustration - Download Image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013"/>
            <a:ext cx="12192000" cy="6873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62836" y="304093"/>
            <a:ext cx="125386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sz="6000" b="1" dirty="0" smtClean="0">
                <a:solidFill>
                  <a:srgbClr val="7030A0"/>
                </a:solidFill>
              </a:rPr>
              <a:t>3/3</a:t>
            </a:r>
            <a:endParaRPr lang="en-US" sz="6000" b="1" dirty="0">
              <a:solidFill>
                <a:srgbClr val="7030A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37650" y="1537138"/>
            <a:ext cx="10597773" cy="47089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6600" b="1" dirty="0">
                <a:solidFill>
                  <a:srgbClr val="7030A0"/>
                </a:solidFill>
              </a:rPr>
              <a:t>神未曾应</a:t>
            </a:r>
            <a:r>
              <a:rPr lang="zh-CN" altLang="en-US" sz="6600" b="1" dirty="0" smtClean="0">
                <a:solidFill>
                  <a:srgbClr val="7030A0"/>
                </a:solidFill>
              </a:rPr>
              <a:t>许</a:t>
            </a:r>
            <a:r>
              <a:rPr lang="zh-CN" altLang="en-US" sz="6600" b="1" dirty="0">
                <a:solidFill>
                  <a:srgbClr val="7030A0"/>
                </a:solidFill>
              </a:rPr>
              <a:t> </a:t>
            </a:r>
            <a:r>
              <a:rPr lang="zh-CN" altLang="en-US" sz="6600" b="1" dirty="0" smtClean="0">
                <a:solidFill>
                  <a:srgbClr val="7030A0"/>
                </a:solidFill>
              </a:rPr>
              <a:t> 前</a:t>
            </a:r>
            <a:r>
              <a:rPr lang="zh-CN" altLang="en-US" sz="6600" b="1" dirty="0">
                <a:solidFill>
                  <a:srgbClr val="7030A0"/>
                </a:solidFill>
              </a:rPr>
              <a:t>途顺</a:t>
            </a:r>
            <a:r>
              <a:rPr lang="zh-CN" altLang="en-US" sz="6600" b="1" dirty="0" smtClean="0">
                <a:solidFill>
                  <a:srgbClr val="7030A0"/>
                </a:solidFill>
              </a:rPr>
              <a:t>利</a:t>
            </a:r>
            <a:endParaRPr lang="en-US" altLang="zh-CN" sz="6600" b="1" dirty="0" smtClean="0">
              <a:solidFill>
                <a:srgbClr val="7030A0"/>
              </a:solidFill>
            </a:endParaRPr>
          </a:p>
          <a:p>
            <a:pPr algn="ctr"/>
            <a:r>
              <a:rPr lang="zh-CN" altLang="en-US" sz="6600" b="1" dirty="0">
                <a:solidFill>
                  <a:srgbClr val="7030A0"/>
                </a:solidFill>
              </a:rPr>
              <a:t>平坦的大</a:t>
            </a:r>
            <a:r>
              <a:rPr lang="zh-CN" altLang="en-US" sz="6600" b="1" dirty="0" smtClean="0">
                <a:solidFill>
                  <a:srgbClr val="7030A0"/>
                </a:solidFill>
              </a:rPr>
              <a:t>路</a:t>
            </a:r>
            <a:r>
              <a:rPr lang="zh-CN" altLang="en-US" sz="6600" b="1" dirty="0">
                <a:solidFill>
                  <a:srgbClr val="7030A0"/>
                </a:solidFill>
              </a:rPr>
              <a:t> </a:t>
            </a:r>
            <a:r>
              <a:rPr lang="zh-CN" altLang="en-US" sz="6600" b="1" dirty="0" smtClean="0">
                <a:solidFill>
                  <a:srgbClr val="7030A0"/>
                </a:solidFill>
              </a:rPr>
              <a:t> 任</a:t>
            </a:r>
            <a:r>
              <a:rPr lang="zh-CN" altLang="en-US" sz="6600" b="1" dirty="0">
                <a:solidFill>
                  <a:srgbClr val="7030A0"/>
                </a:solidFill>
              </a:rPr>
              <a:t>意驱驰</a:t>
            </a:r>
            <a:endParaRPr lang="en-US" altLang="zh-CN" sz="6600" b="1" dirty="0" smtClean="0">
              <a:solidFill>
                <a:srgbClr val="7030A0"/>
              </a:solidFill>
            </a:endParaRPr>
          </a:p>
          <a:p>
            <a:pPr algn="ctr"/>
            <a:endParaRPr lang="en-US" sz="6000" b="1" dirty="0"/>
          </a:p>
          <a:p>
            <a:pPr algn="ctr"/>
            <a:r>
              <a:rPr lang="en-US" sz="3600" b="1" dirty="0" smtClean="0">
                <a:solidFill>
                  <a:srgbClr val="973942"/>
                </a:solidFill>
              </a:rPr>
              <a:t>God hath not promised Smooth roads and wide</a:t>
            </a:r>
          </a:p>
          <a:p>
            <a:pPr algn="ctr"/>
            <a:r>
              <a:rPr lang="en-US" sz="3600" b="1" dirty="0">
                <a:solidFill>
                  <a:srgbClr val="973942"/>
                </a:solidFill>
              </a:rPr>
              <a:t>Swift easy </a:t>
            </a:r>
            <a:r>
              <a:rPr lang="en-US" sz="3600" b="1" dirty="0" smtClean="0">
                <a:solidFill>
                  <a:srgbClr val="973942"/>
                </a:solidFill>
              </a:rPr>
              <a:t>travel Needing </a:t>
            </a:r>
            <a:r>
              <a:rPr lang="en-US" sz="3600" b="1" dirty="0">
                <a:solidFill>
                  <a:srgbClr val="973942"/>
                </a:solidFill>
              </a:rPr>
              <a:t>no guide</a:t>
            </a:r>
          </a:p>
          <a:p>
            <a:pPr algn="ctr"/>
            <a:endParaRPr lang="en-US" sz="3600" b="1" dirty="0">
              <a:solidFill>
                <a:srgbClr val="97394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822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 Light Wave Abstract Background Stock Illustration - Download Image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013"/>
            <a:ext cx="12192000" cy="6873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089622" y="1143915"/>
            <a:ext cx="8273420" cy="41549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6600" b="1" dirty="0">
                <a:solidFill>
                  <a:srgbClr val="7030A0"/>
                </a:solidFill>
              </a:rPr>
              <a:t>沒有深</a:t>
            </a:r>
            <a:r>
              <a:rPr lang="zh-TW" altLang="en-US" sz="6600" b="1" dirty="0" smtClean="0">
                <a:solidFill>
                  <a:srgbClr val="7030A0"/>
                </a:solidFill>
              </a:rPr>
              <a:t>水拒  汪</a:t>
            </a:r>
            <a:r>
              <a:rPr lang="zh-TW" altLang="en-US" sz="6600" b="1" dirty="0">
                <a:solidFill>
                  <a:srgbClr val="7030A0"/>
                </a:solidFill>
              </a:rPr>
              <a:t>洋一</a:t>
            </a:r>
            <a:r>
              <a:rPr lang="zh-TW" altLang="en-US" sz="6600" b="1" dirty="0" smtClean="0">
                <a:solidFill>
                  <a:srgbClr val="7030A0"/>
                </a:solidFill>
              </a:rPr>
              <a:t>片</a:t>
            </a:r>
            <a:endParaRPr lang="en-US" altLang="zh-TW" sz="6600" b="1" dirty="0" smtClean="0">
              <a:solidFill>
                <a:srgbClr val="7030A0"/>
              </a:solidFill>
            </a:endParaRPr>
          </a:p>
          <a:p>
            <a:pPr algn="ctr"/>
            <a:r>
              <a:rPr lang="zh-TW" altLang="en-US" sz="6600" b="1" dirty="0">
                <a:solidFill>
                  <a:srgbClr val="7030A0"/>
                </a:solidFill>
              </a:rPr>
              <a:t>沒有大</a:t>
            </a:r>
            <a:r>
              <a:rPr lang="zh-TW" altLang="en-US" sz="6600" b="1" dirty="0" smtClean="0">
                <a:solidFill>
                  <a:srgbClr val="7030A0"/>
                </a:solidFill>
              </a:rPr>
              <a:t>山阻  高</a:t>
            </a:r>
            <a:r>
              <a:rPr lang="zh-TW" altLang="en-US" sz="6600" b="1" dirty="0">
                <a:solidFill>
                  <a:srgbClr val="7030A0"/>
                </a:solidFill>
              </a:rPr>
              <a:t>薄云</a:t>
            </a:r>
            <a:r>
              <a:rPr lang="zh-TW" altLang="en-US" sz="6600" b="1" dirty="0" smtClean="0">
                <a:solidFill>
                  <a:srgbClr val="7030A0"/>
                </a:solidFill>
              </a:rPr>
              <a:t>天</a:t>
            </a:r>
            <a:endParaRPr lang="en-US" altLang="zh-TW" sz="6000" b="1" dirty="0" smtClean="0">
              <a:solidFill>
                <a:srgbClr val="7030A0"/>
              </a:solidFill>
            </a:endParaRPr>
          </a:p>
          <a:p>
            <a:pPr algn="ctr"/>
            <a:endParaRPr lang="en-US" sz="6000" b="1" dirty="0"/>
          </a:p>
          <a:p>
            <a:pPr algn="ctr"/>
            <a:r>
              <a:rPr lang="en-US" sz="3600" b="1" dirty="0" smtClean="0">
                <a:solidFill>
                  <a:srgbClr val="973942"/>
                </a:solidFill>
              </a:rPr>
              <a:t>Never a mountain rocky and steep</a:t>
            </a:r>
          </a:p>
          <a:p>
            <a:pPr algn="ctr"/>
            <a:r>
              <a:rPr lang="en-US" sz="3600" b="1" dirty="0" smtClean="0">
                <a:solidFill>
                  <a:srgbClr val="973942"/>
                </a:solidFill>
              </a:rPr>
              <a:t>Never a river turbid and deep</a:t>
            </a:r>
            <a:endParaRPr lang="en-US" sz="3600" b="1" dirty="0">
              <a:solidFill>
                <a:srgbClr val="97394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7935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lue Light Wave Abstract Background Stock Illustration - Download Image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73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704193" y="1217185"/>
            <a:ext cx="10783614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6600" b="1" dirty="0">
                <a:solidFill>
                  <a:srgbClr val="7030A0"/>
                </a:solidFill>
              </a:rPr>
              <a:t>神却曾应</a:t>
            </a:r>
            <a:r>
              <a:rPr lang="zh-CN" altLang="en-US" sz="6600" b="1" dirty="0" smtClean="0">
                <a:solidFill>
                  <a:srgbClr val="7030A0"/>
                </a:solidFill>
              </a:rPr>
              <a:t>许  生</a:t>
            </a:r>
            <a:r>
              <a:rPr lang="zh-CN" altLang="en-US" sz="6600" b="1" dirty="0">
                <a:solidFill>
                  <a:srgbClr val="7030A0"/>
                </a:solidFill>
              </a:rPr>
              <a:t>活有</a:t>
            </a:r>
            <a:r>
              <a:rPr lang="zh-CN" altLang="en-US" sz="6600" b="1" dirty="0" smtClean="0">
                <a:solidFill>
                  <a:srgbClr val="7030A0"/>
                </a:solidFill>
              </a:rPr>
              <a:t>力</a:t>
            </a:r>
            <a:endParaRPr lang="en-US" altLang="zh-CN" sz="6000" b="1" dirty="0">
              <a:solidFill>
                <a:srgbClr val="7030A0"/>
              </a:solidFill>
            </a:endParaRPr>
          </a:p>
          <a:p>
            <a:pPr lvl="0" algn="ctr"/>
            <a:r>
              <a:rPr lang="zh-CN" altLang="en-US" sz="6600" b="1" dirty="0">
                <a:solidFill>
                  <a:srgbClr val="7030A0"/>
                </a:solidFill>
              </a:rPr>
              <a:t>行路有亮</a:t>
            </a:r>
            <a:r>
              <a:rPr lang="zh-CN" altLang="en-US" sz="6600" b="1" dirty="0" smtClean="0">
                <a:solidFill>
                  <a:srgbClr val="7030A0"/>
                </a:solidFill>
              </a:rPr>
              <a:t>光  作</a:t>
            </a:r>
            <a:r>
              <a:rPr lang="zh-CN" altLang="en-US" sz="6600" b="1" dirty="0">
                <a:solidFill>
                  <a:srgbClr val="7030A0"/>
                </a:solidFill>
              </a:rPr>
              <a:t>工得</a:t>
            </a:r>
            <a:r>
              <a:rPr lang="zh-CN" altLang="en-US" sz="6600" b="1" dirty="0" smtClean="0">
                <a:solidFill>
                  <a:srgbClr val="7030A0"/>
                </a:solidFill>
              </a:rPr>
              <a:t>息</a:t>
            </a:r>
            <a:endParaRPr lang="en-US" altLang="zh-CN" sz="4800" b="1" dirty="0" smtClean="0">
              <a:solidFill>
                <a:srgbClr val="7030A0"/>
              </a:solidFill>
            </a:endParaRPr>
          </a:p>
          <a:p>
            <a:pPr algn="ctr"/>
            <a:endParaRPr lang="en-US" altLang="zh-CN" sz="4800" b="1" dirty="0"/>
          </a:p>
          <a:p>
            <a:pPr algn="ctr"/>
            <a:r>
              <a:rPr lang="en-US" altLang="zh-CN" sz="3600" b="1" dirty="0" smtClean="0">
                <a:solidFill>
                  <a:srgbClr val="973942"/>
                </a:solidFill>
              </a:rPr>
              <a:t>But God hath promised strength </a:t>
            </a:r>
            <a:r>
              <a:rPr lang="en-US" altLang="zh-CN" sz="3600" b="1" dirty="0">
                <a:solidFill>
                  <a:srgbClr val="973942"/>
                </a:solidFill>
              </a:rPr>
              <a:t>for the </a:t>
            </a:r>
            <a:r>
              <a:rPr lang="en-US" altLang="zh-CN" sz="3600" b="1" dirty="0" smtClean="0">
                <a:solidFill>
                  <a:srgbClr val="973942"/>
                </a:solidFill>
              </a:rPr>
              <a:t>day</a:t>
            </a:r>
          </a:p>
          <a:p>
            <a:pPr lvl="0" algn="ctr"/>
            <a:r>
              <a:rPr lang="en-US" altLang="zh-CN" sz="3600" b="1" dirty="0">
                <a:solidFill>
                  <a:srgbClr val="973942"/>
                </a:solidFill>
              </a:rPr>
              <a:t>Rest for the labor, </a:t>
            </a:r>
            <a:r>
              <a:rPr lang="en-US" altLang="zh-CN" sz="3600" b="1" dirty="0" smtClean="0">
                <a:solidFill>
                  <a:srgbClr val="973942"/>
                </a:solidFill>
              </a:rPr>
              <a:t>light </a:t>
            </a:r>
            <a:r>
              <a:rPr lang="en-US" altLang="zh-CN" sz="3600" b="1" dirty="0">
                <a:solidFill>
                  <a:srgbClr val="973942"/>
                </a:solidFill>
              </a:rPr>
              <a:t>for the </a:t>
            </a:r>
            <a:r>
              <a:rPr lang="en-US" altLang="zh-CN" sz="3600" b="1" dirty="0" smtClean="0">
                <a:solidFill>
                  <a:srgbClr val="973942"/>
                </a:solidFill>
              </a:rPr>
              <a:t>way</a:t>
            </a:r>
            <a:endParaRPr lang="en-US" altLang="zh-CN" sz="3600" b="1" dirty="0">
              <a:solidFill>
                <a:srgbClr val="973942"/>
              </a:solidFill>
            </a:endParaRPr>
          </a:p>
          <a:p>
            <a:pPr algn="ctr"/>
            <a:endParaRPr lang="en-US" altLang="zh-CN" sz="4800" b="1" dirty="0" smtClean="0"/>
          </a:p>
          <a:p>
            <a:pPr algn="ctr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354938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Blue Light Wave Abstract Background Stock Illustration - Download Image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73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484811" y="1326677"/>
            <a:ext cx="9222377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6600" b="1" dirty="0">
                <a:solidFill>
                  <a:srgbClr val="7030A0"/>
                </a:solidFill>
              </a:rPr>
              <a:t>试炼得恩</a:t>
            </a:r>
            <a:r>
              <a:rPr lang="zh-CN" altLang="en-US" sz="6600" b="1" dirty="0" smtClean="0">
                <a:solidFill>
                  <a:srgbClr val="7030A0"/>
                </a:solidFill>
              </a:rPr>
              <a:t>助</a:t>
            </a:r>
            <a:r>
              <a:rPr lang="zh-CN" altLang="en-US" sz="6600" b="1" dirty="0">
                <a:solidFill>
                  <a:srgbClr val="7030A0"/>
                </a:solidFill>
              </a:rPr>
              <a:t> </a:t>
            </a:r>
            <a:r>
              <a:rPr lang="zh-CN" altLang="en-US" sz="6600" b="1" dirty="0" smtClean="0">
                <a:solidFill>
                  <a:srgbClr val="7030A0"/>
                </a:solidFill>
              </a:rPr>
              <a:t> 危</a:t>
            </a:r>
            <a:r>
              <a:rPr lang="zh-CN" altLang="en-US" sz="6600" b="1" dirty="0">
                <a:solidFill>
                  <a:srgbClr val="7030A0"/>
                </a:solidFill>
              </a:rPr>
              <a:t>难有</a:t>
            </a:r>
            <a:r>
              <a:rPr lang="zh-CN" altLang="en-US" sz="6600" b="1" dirty="0" smtClean="0">
                <a:solidFill>
                  <a:srgbClr val="7030A0"/>
                </a:solidFill>
              </a:rPr>
              <a:t>赖</a:t>
            </a:r>
            <a:endParaRPr lang="en-US" altLang="zh-CN" sz="6600" b="1" dirty="0" smtClean="0">
              <a:solidFill>
                <a:srgbClr val="7030A0"/>
              </a:solidFill>
            </a:endParaRPr>
          </a:p>
          <a:p>
            <a:pPr algn="ctr"/>
            <a:r>
              <a:rPr lang="zh-CN" altLang="en-US" sz="6600" b="1" dirty="0">
                <a:solidFill>
                  <a:srgbClr val="7030A0"/>
                </a:solidFill>
              </a:rPr>
              <a:t>无限的体</a:t>
            </a:r>
            <a:r>
              <a:rPr lang="zh-CN" altLang="en-US" sz="6600" b="1" dirty="0" smtClean="0">
                <a:solidFill>
                  <a:srgbClr val="7030A0"/>
                </a:solidFill>
              </a:rPr>
              <a:t>谅 </a:t>
            </a:r>
            <a:r>
              <a:rPr lang="zh-CN" altLang="en-US" sz="6600" b="1" dirty="0">
                <a:solidFill>
                  <a:srgbClr val="7030A0"/>
                </a:solidFill>
              </a:rPr>
              <a:t> </a:t>
            </a:r>
            <a:r>
              <a:rPr lang="zh-CN" altLang="en-US" sz="6600" b="1" dirty="0" smtClean="0">
                <a:solidFill>
                  <a:srgbClr val="7030A0"/>
                </a:solidFill>
              </a:rPr>
              <a:t>不</a:t>
            </a:r>
            <a:r>
              <a:rPr lang="zh-CN" altLang="en-US" sz="6600" b="1" dirty="0">
                <a:solidFill>
                  <a:srgbClr val="7030A0"/>
                </a:solidFill>
              </a:rPr>
              <a:t>朽的</a:t>
            </a:r>
            <a:r>
              <a:rPr lang="zh-CN" altLang="en-US" sz="6600" b="1" dirty="0" smtClean="0">
                <a:solidFill>
                  <a:srgbClr val="7030A0"/>
                </a:solidFill>
              </a:rPr>
              <a:t>爱</a:t>
            </a:r>
            <a:endParaRPr lang="en-US" altLang="zh-CN" sz="6000" b="1" dirty="0" smtClean="0">
              <a:solidFill>
                <a:srgbClr val="7030A0"/>
              </a:solidFill>
            </a:endParaRPr>
          </a:p>
          <a:p>
            <a:pPr algn="ctr"/>
            <a:endParaRPr lang="en-US" sz="6000" b="1" dirty="0"/>
          </a:p>
          <a:p>
            <a:pPr algn="ctr"/>
            <a:r>
              <a:rPr lang="en-US" sz="3600" b="1" dirty="0" smtClean="0">
                <a:solidFill>
                  <a:srgbClr val="973942"/>
                </a:solidFill>
              </a:rPr>
              <a:t>Grace for the trials from above</a:t>
            </a:r>
          </a:p>
          <a:p>
            <a:pPr algn="ctr"/>
            <a:r>
              <a:rPr lang="en-US" sz="3600" b="1" dirty="0">
                <a:solidFill>
                  <a:srgbClr val="973942"/>
                </a:solidFill>
              </a:rPr>
              <a:t>Unfailing sympathy undying love</a:t>
            </a:r>
          </a:p>
          <a:p>
            <a:pPr algn="ctr"/>
            <a:endParaRPr lang="en-US" sz="3600" b="1" dirty="0" smtClean="0">
              <a:solidFill>
                <a:srgbClr val="973942"/>
              </a:solidFill>
            </a:endParaRPr>
          </a:p>
        </p:txBody>
      </p:sp>
      <p:pic>
        <p:nvPicPr>
          <p:cNvPr id="5" name="Graphic 2" descr="Heart">
            <a:extLst>
              <a:ext uri="{FF2B5EF4-FFF2-40B4-BE49-F238E27FC236}">
                <a16:creationId xmlns:a16="http://schemas.microsoft.com/office/drawing/2014/main" xmlns="" id="{9B90E9C3-D0C7-409F-ABF6-BE4B34995E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051178" y="6035658"/>
            <a:ext cx="597710" cy="537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01848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自訂設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18656</TotalTime>
  <Words>378</Words>
  <Application>Microsoft Office PowerPoint</Application>
  <PresentationFormat>Custom</PresentationFormat>
  <Paragraphs>66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15" baseType="lpstr">
      <vt:lpstr>2_Default Design</vt:lpstr>
      <vt:lpstr>自訂設計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Lu-Tao Wang</dc:creator>
  <cp:lastModifiedBy>wangps</cp:lastModifiedBy>
  <cp:revision>924</cp:revision>
  <dcterms:created xsi:type="dcterms:W3CDTF">1999-09-19T02:56:02Z</dcterms:created>
  <dcterms:modified xsi:type="dcterms:W3CDTF">2026-09-22T01:18:04Z</dcterms:modified>
</cp:coreProperties>
</file>